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509FC4-F6D7-439C-862B-74EEB920136E}" type="datetimeFigureOut">
              <a:rPr lang="es-VE" smtClean="0"/>
              <a:t>25/03/2012</a:t>
            </a:fld>
            <a:endParaRPr lang="es-VE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3798E2-EECE-4A4D-AF29-36B40F9448FC}" type="slidenum">
              <a:rPr lang="es-VE" smtClean="0"/>
              <a:t>‹Nº›</a:t>
            </a:fld>
            <a:endParaRPr lang="es-VE"/>
          </a:p>
        </p:txBody>
      </p:sp>
      <p:sp>
        <p:nvSpPr>
          <p:cNvPr id="32" name="31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39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40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41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56" name="55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64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65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66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509FC4-F6D7-439C-862B-74EEB920136E}" type="datetimeFigureOut">
              <a:rPr lang="es-VE" smtClean="0"/>
              <a:t>25/03/2012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3798E2-EECE-4A4D-AF29-36B40F9448FC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509FC4-F6D7-439C-862B-74EEB920136E}" type="datetimeFigureOut">
              <a:rPr lang="es-VE" smtClean="0"/>
              <a:t>25/03/2012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3798E2-EECE-4A4D-AF29-36B40F9448FC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509FC4-F6D7-439C-862B-74EEB920136E}" type="datetimeFigureOut">
              <a:rPr lang="es-VE" smtClean="0"/>
              <a:t>25/03/2012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3798E2-EECE-4A4D-AF29-36B40F9448FC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Forma libre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18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19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20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21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22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23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24 Forma libre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25 Forma libre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26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509FC4-F6D7-439C-862B-74EEB920136E}" type="datetimeFigureOut">
              <a:rPr lang="es-VE" smtClean="0"/>
              <a:t>25/03/2012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3798E2-EECE-4A4D-AF29-36B40F9448FC}" type="slidenum">
              <a:rPr lang="es-VE" smtClean="0"/>
              <a:t>‹Nº›</a:t>
            </a:fld>
            <a:endParaRPr lang="es-VE"/>
          </a:p>
        </p:txBody>
      </p:sp>
      <p:sp>
        <p:nvSpPr>
          <p:cNvPr id="7" name="6 Rectángulo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509FC4-F6D7-439C-862B-74EEB920136E}" type="datetimeFigureOut">
              <a:rPr lang="es-VE" smtClean="0"/>
              <a:t>25/03/2012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3798E2-EECE-4A4D-AF29-36B40F9448FC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Rectángulo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509FC4-F6D7-439C-862B-74EEB920136E}" type="datetimeFigureOut">
              <a:rPr lang="es-VE" smtClean="0"/>
              <a:t>25/03/2012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3798E2-EECE-4A4D-AF29-36B40F9448FC}" type="slidenum">
              <a:rPr lang="es-VE" smtClean="0"/>
              <a:t>‹Nº›</a:t>
            </a:fld>
            <a:endParaRPr lang="es-VE"/>
          </a:p>
        </p:txBody>
      </p:sp>
      <p:sp>
        <p:nvSpPr>
          <p:cNvPr id="16" name="15 Rectángulo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16 Rectángulo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17 Rectángulo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19 Rectángulo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20 Rectángulo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Rectángulo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29 Rectángulo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509FC4-F6D7-439C-862B-74EEB920136E}" type="datetimeFigureOut">
              <a:rPr lang="es-VE" smtClean="0"/>
              <a:t>25/03/2012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3798E2-EECE-4A4D-AF29-36B40F9448FC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509FC4-F6D7-439C-862B-74EEB920136E}" type="datetimeFigureOut">
              <a:rPr lang="es-VE" smtClean="0"/>
              <a:t>25/03/2012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3798E2-EECE-4A4D-AF29-36B40F9448FC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509FC4-F6D7-439C-862B-74EEB920136E}" type="datetimeFigureOut">
              <a:rPr lang="es-VE" smtClean="0"/>
              <a:t>25/03/2012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3798E2-EECE-4A4D-AF29-36B40F9448FC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8 Conector recto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9 Grupo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14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grpSp>
        <p:nvGrpSpPr>
          <p:cNvPr id="14" name="13 Grupo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10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17 Grupo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18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D509FC4-F6D7-439C-862B-74EEB920136E}" type="datetimeFigureOut">
              <a:rPr lang="es-VE" smtClean="0"/>
              <a:t>25/03/2012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03798E2-EECE-4A4D-AF29-36B40F9448FC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14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15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16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D509FC4-F6D7-439C-862B-74EEB920136E}" type="datetimeFigureOut">
              <a:rPr lang="es-VE" smtClean="0"/>
              <a:t>25/03/2012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03798E2-EECE-4A4D-AF29-36B40F9448FC}" type="slidenum">
              <a:rPr lang="es-VE" smtClean="0"/>
              <a:t>‹Nº›</a:t>
            </a:fld>
            <a:endParaRPr lang="es-V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VE" dirty="0" smtClean="0"/>
              <a:t>DESIGN PROJECT</a:t>
            </a:r>
            <a:br>
              <a:rPr lang="es-VE" dirty="0" smtClean="0"/>
            </a:br>
            <a:endParaRPr lang="es-VE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VE" dirty="0" smtClean="0"/>
              <a:t>Mariel Valeria Graterol #10-10831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aleria\Desktop\nolli correc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84784"/>
            <a:ext cx="7373619" cy="4608512"/>
          </a:xfrm>
          <a:prstGeom prst="rect">
            <a:avLst/>
          </a:prstGeom>
          <a:noFill/>
        </p:spPr>
      </p:pic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err="1" smtClean="0"/>
              <a:t>Context</a:t>
            </a:r>
            <a:endParaRPr lang="es-VE" dirty="0"/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3851920" y="155679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 flipH="1">
            <a:off x="7524328" y="2636912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flipV="1">
            <a:off x="6156176" y="5157192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6300192" y="566124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 smtClean="0">
                <a:solidFill>
                  <a:schemeClr val="accent1">
                    <a:lumMod val="75000"/>
                  </a:schemeClr>
                </a:solidFill>
              </a:rPr>
              <a:t>Access</a:t>
            </a:r>
            <a:endParaRPr lang="es-VE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Valeria\Desktop\nolli modificad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84784"/>
            <a:ext cx="7344816" cy="4608512"/>
          </a:xfrm>
          <a:prstGeom prst="rect">
            <a:avLst/>
          </a:prstGeom>
          <a:noFill/>
        </p:spPr>
      </p:pic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err="1" smtClean="0"/>
              <a:t>Modified</a:t>
            </a:r>
            <a:r>
              <a:rPr lang="es-VE" dirty="0" smtClean="0"/>
              <a:t> </a:t>
            </a:r>
            <a:r>
              <a:rPr lang="es-VE" dirty="0" err="1" smtClean="0"/>
              <a:t>Context</a:t>
            </a:r>
            <a:endParaRPr lang="es-VE" dirty="0"/>
          </a:p>
        </p:txBody>
      </p:sp>
      <p:sp>
        <p:nvSpPr>
          <p:cNvPr id="7" name="6 CuadroTexto"/>
          <p:cNvSpPr txBox="1"/>
          <p:nvPr/>
        </p:nvSpPr>
        <p:spPr>
          <a:xfrm>
            <a:off x="5868144" y="242088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 smtClean="0">
                <a:solidFill>
                  <a:schemeClr val="accent1">
                    <a:lumMod val="75000"/>
                  </a:schemeClr>
                </a:solidFill>
              </a:rPr>
              <a:t>PUNCTUAL</a:t>
            </a:r>
            <a:endParaRPr lang="es-VE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572000" y="465313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 smtClean="0">
                <a:solidFill>
                  <a:schemeClr val="accent1">
                    <a:lumMod val="75000"/>
                  </a:schemeClr>
                </a:solidFill>
              </a:rPr>
              <a:t>VERTICAL</a:t>
            </a:r>
            <a:endParaRPr lang="es-VE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907704" y="299695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 smtClean="0">
                <a:solidFill>
                  <a:schemeClr val="accent1">
                    <a:lumMod val="75000"/>
                  </a:schemeClr>
                </a:solidFill>
              </a:rPr>
              <a:t>HORIZONTAL</a:t>
            </a:r>
            <a:endParaRPr lang="es-VE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err="1" smtClean="0"/>
              <a:t>Client</a:t>
            </a:r>
            <a:r>
              <a:rPr lang="es-VE" dirty="0" smtClean="0"/>
              <a:t> : </a:t>
            </a:r>
            <a:r>
              <a:rPr lang="es-VE" dirty="0" err="1" smtClean="0"/>
              <a:t>Fashion</a:t>
            </a:r>
            <a:r>
              <a:rPr lang="es-VE" dirty="0" smtClean="0"/>
              <a:t> </a:t>
            </a:r>
            <a:r>
              <a:rPr lang="es-VE" dirty="0" err="1" smtClean="0"/>
              <a:t>Designer</a:t>
            </a:r>
            <a:endParaRPr lang="es-VE" dirty="0"/>
          </a:p>
        </p:txBody>
      </p:sp>
      <p:sp>
        <p:nvSpPr>
          <p:cNvPr id="34" name="33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 err="1" smtClean="0"/>
              <a:t>Requirements</a:t>
            </a:r>
            <a:endParaRPr lang="es-VE" dirty="0"/>
          </a:p>
        </p:txBody>
      </p:sp>
      <p:sp>
        <p:nvSpPr>
          <p:cNvPr id="35" name="34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s-VE" dirty="0" err="1" smtClean="0"/>
              <a:t>Solution</a:t>
            </a:r>
            <a:endParaRPr lang="es-VE" dirty="0"/>
          </a:p>
        </p:txBody>
      </p:sp>
      <p:sp>
        <p:nvSpPr>
          <p:cNvPr id="33" name="32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s-VE" dirty="0" smtClean="0"/>
              <a:t>View </a:t>
            </a:r>
            <a:r>
              <a:rPr lang="es-VE" dirty="0" err="1" smtClean="0"/>
              <a:t>Quality</a:t>
            </a:r>
            <a:endParaRPr lang="es-VE" dirty="0" smtClean="0"/>
          </a:p>
          <a:p>
            <a:r>
              <a:rPr lang="es-VE" dirty="0" err="1" smtClean="0"/>
              <a:t>Slow</a:t>
            </a:r>
            <a:r>
              <a:rPr lang="es-VE" dirty="0" smtClean="0"/>
              <a:t> and </a:t>
            </a:r>
            <a:r>
              <a:rPr lang="es-VE" dirty="0" err="1" smtClean="0"/>
              <a:t>enjoyable</a:t>
            </a:r>
            <a:r>
              <a:rPr lang="es-VE" dirty="0" smtClean="0"/>
              <a:t> </a:t>
            </a:r>
            <a:r>
              <a:rPr lang="es-VE" dirty="0" err="1" smtClean="0"/>
              <a:t>traversed</a:t>
            </a:r>
            <a:endParaRPr lang="es-VE" dirty="0" smtClean="0"/>
          </a:p>
          <a:p>
            <a:r>
              <a:rPr lang="es-VE" dirty="0" smtClean="0"/>
              <a:t>Open concept</a:t>
            </a:r>
          </a:p>
          <a:p>
            <a:r>
              <a:rPr lang="es-VE" dirty="0" err="1" smtClean="0"/>
              <a:t>Subtle</a:t>
            </a:r>
            <a:r>
              <a:rPr lang="es-VE" dirty="0" smtClean="0"/>
              <a:t> </a:t>
            </a:r>
            <a:r>
              <a:rPr lang="es-VE" dirty="0" err="1" smtClean="0"/>
              <a:t>sunlight</a:t>
            </a:r>
            <a:r>
              <a:rPr lang="es-VE" dirty="0" smtClean="0"/>
              <a:t> </a:t>
            </a:r>
            <a:r>
              <a:rPr lang="es-VE" dirty="0" err="1" smtClean="0"/>
              <a:t>entrance</a:t>
            </a:r>
            <a:r>
              <a:rPr lang="es-VE" dirty="0" smtClean="0"/>
              <a:t> </a:t>
            </a:r>
          </a:p>
          <a:p>
            <a:pPr>
              <a:buNone/>
            </a:pPr>
            <a:endParaRPr lang="es-VE" dirty="0"/>
          </a:p>
        </p:txBody>
      </p:sp>
      <p:sp>
        <p:nvSpPr>
          <p:cNvPr id="36" name="35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VE" dirty="0" err="1" smtClean="0"/>
              <a:t>Showcase</a:t>
            </a:r>
            <a:r>
              <a:rPr lang="es-VE" dirty="0" smtClean="0"/>
              <a:t> </a:t>
            </a:r>
            <a:r>
              <a:rPr lang="es-VE" dirty="0" err="1" smtClean="0"/>
              <a:t>opening</a:t>
            </a:r>
            <a:endParaRPr lang="es-VE" dirty="0" smtClean="0"/>
          </a:p>
          <a:p>
            <a:r>
              <a:rPr lang="es-VE" dirty="0" err="1" smtClean="0"/>
              <a:t>Ramp</a:t>
            </a:r>
            <a:r>
              <a:rPr lang="es-VE" dirty="0" smtClean="0"/>
              <a:t> </a:t>
            </a:r>
            <a:r>
              <a:rPr lang="es-VE" dirty="0" err="1" smtClean="0"/>
              <a:t>for</a:t>
            </a:r>
            <a:r>
              <a:rPr lang="es-VE" dirty="0" smtClean="0"/>
              <a:t> </a:t>
            </a:r>
            <a:r>
              <a:rPr lang="es-VE" dirty="0" err="1" smtClean="0"/>
              <a:t>the</a:t>
            </a:r>
            <a:r>
              <a:rPr lang="es-VE" dirty="0" smtClean="0"/>
              <a:t> </a:t>
            </a:r>
            <a:r>
              <a:rPr lang="es-VE" dirty="0" err="1" smtClean="0"/>
              <a:t>walking</a:t>
            </a:r>
            <a:r>
              <a:rPr lang="es-VE" dirty="0" smtClean="0"/>
              <a:t> </a:t>
            </a:r>
            <a:r>
              <a:rPr lang="es-VE" dirty="0" err="1" smtClean="0"/>
              <a:t>thru</a:t>
            </a:r>
            <a:endParaRPr lang="es-VE" dirty="0" smtClean="0"/>
          </a:p>
          <a:p>
            <a:r>
              <a:rPr lang="es-VE" dirty="0" smtClean="0"/>
              <a:t>No  </a:t>
            </a:r>
            <a:r>
              <a:rPr lang="es-VE" dirty="0" err="1" smtClean="0"/>
              <a:t>completely</a:t>
            </a:r>
            <a:r>
              <a:rPr lang="es-VE" dirty="0" smtClean="0"/>
              <a:t> </a:t>
            </a:r>
            <a:r>
              <a:rPr lang="es-VE" dirty="0" err="1" smtClean="0"/>
              <a:t>close</a:t>
            </a:r>
            <a:r>
              <a:rPr lang="es-VE" dirty="0" smtClean="0"/>
              <a:t> </a:t>
            </a:r>
            <a:r>
              <a:rPr lang="es-VE" dirty="0" err="1" smtClean="0"/>
              <a:t>space</a:t>
            </a:r>
            <a:endParaRPr lang="es-VE" dirty="0" smtClean="0"/>
          </a:p>
          <a:p>
            <a:r>
              <a:rPr lang="es-VE" dirty="0" smtClean="0"/>
              <a:t>Use of </a:t>
            </a:r>
            <a:r>
              <a:rPr lang="es-VE" dirty="0" err="1" smtClean="0"/>
              <a:t>the</a:t>
            </a:r>
            <a:r>
              <a:rPr lang="es-VE" dirty="0" smtClean="0"/>
              <a:t> </a:t>
            </a:r>
            <a:r>
              <a:rPr lang="es-VE" dirty="0" err="1" smtClean="0"/>
              <a:t>parasols</a:t>
            </a:r>
            <a:r>
              <a:rPr lang="es-VE" dirty="0" smtClean="0"/>
              <a:t> and </a:t>
            </a:r>
            <a:r>
              <a:rPr lang="es-VE" dirty="0" err="1" smtClean="0"/>
              <a:t>skylight</a:t>
            </a:r>
            <a:endParaRPr lang="es-VE" dirty="0"/>
          </a:p>
        </p:txBody>
      </p:sp>
      <p:sp>
        <p:nvSpPr>
          <p:cNvPr id="3076" name="AutoShape 4" descr="data:image/jpeg;base64,/9j/4AAQSkZJRgABAQAAAQABAAD/2wCEAAkGBggGDAkIBxEQCQkIDRYICAoMEhoICwgWHxwhFB8REx4jMDIeFyUlJR4eIS8hIyo1Ojg4ISo9QTQsQSYrLzUBCQoKBQUFDQUFDSkYEhgpKSkpKSkpKSkpKSkpKSkpKSkpKSkpKSkpKSkpKSkpKSkpKSkpKSkpKSkpKSkpKSkpKf/AABEIAOEA4AMBIgACEQEDEQH/xAAcAAEAAgMBAQEAAAAAAAAAAAAABwgBBQYCBAP/xAA7EAEAAAMDBg0DBAICAwAAAAAAAQIDBAUGERcYkZOzBxITNTZSU1RVdZTR0iFBcggxcYFRYUNjFCIy/8QAFAEBAAAAAAAAAAAAAAAAAAAAAP/EABQRAQAAAAAAAAAAAAAAAAAAAAD/2gAMAwEAAhEDEQA/AJxAAAAAAAAAAfHfF4wuiyW28JpY1ZbDZ6lsmpwjxY1ISSxn4sI/bLkfY0uNeZ798utG6mBGOkrYe4VttL7GkrYe4VttL7IEAT3pK2HuFbbS+zd4M4brLjG8bNc1KyVLNPaoTzQrTVZassnFkjP+2T/WRWl3nAf0luv8K+5nBacAAAAAAAAAAAAAAAAAAAAABpca8z375daN1M3TS415nv3y60bqYFNgAHecB/SW6/wr7mdwbvOA/pLdf4V9zOC04AAAAAAAAAAAAAAAAAAAAADS415nv3y60bqZumlxrzPfvl1o3UwKbAAO84D+kt1/hX3M7g3ecB/SW6/wr7mcFpwAAAAAAAAAAAAAAAAAAAAAGlxrzPfvl1o3UzdNLjXme/fLrRupgU2AAd5wH9Jbr/CvuZ3Bu84D+kt1/hX3M4LTgAAAAAAAAAAAg3hyxriDDd7WSy3PaqtjoVLBJaJ6dPJCWaaNSpLxv2/xCEP6R1nWxn3+vrl9nVfqO57sPlkm9qopB1mdbGff6+uX2M62M+/19cvs5MB1mdbGff6+uX2M62M+/wBfXL7OTAdZnWxn3+vrl9jOtjPv9fXL7OTAdZnWxn3+vrl9jOtjPv8AX1y+zkwHWZ1sZ9/r65fZ+Vq4TcW22lWs1pt1epRtEk1CtTjGHFqSxhxYyx+n3hFzAAAA+y6b3ttxV6duuypNZbVRywp1pPpNJlhGWOT+oxg+MB1mdbGff6+uX2M62M+/19cvs5MB1mdbGff6+uX2M62M+/19cvs5MB1mdbGff6+uX2M62M+/19cvs5MB1mdbGff6+uX2M62M+/19cvs5MB1mdbGff6+uX2M62M+/19cvs5MB1mdbGff6+uX2WK4KL1tt93BdduvKpNabVXhV5atP/wDVTJVnlhl/qEIf0qStXwKdGbm/itv6gIq/Udz3YfLJN7VRSlb9RvPdh8sk3tVFWQGBnIZAYGchkBgZyGQGBnIZAYGchkBgAAAAZyGQGBnIZAYGchkBgZyGQGBnIZAYWr4FOjNzfxW39RVXItVwKdGbm/itv6gO2mklm+s0IRj/ALhlY5Kn1YansB45Kn1YajkqfVhqewHjkqfVhqOSp9WGp7AeOSp9WGo5Kn1YansB45Kn1YajkqfVhqewHjkqfVhqabGlKSFz37GEIc3Wj7f9czeNLjXme/fLrRupgU2AAd3wIQhNiW64R+sOJX+kfr/xTuEd5wH9Jbr/AAr7mcFpOSp9WGo5Kn1YansB45Kn1YajkqfVhqewHjkqfVhqOSp9WGp7AeOSp9WGo5Kn1YansB45Kn1YajkqfVhqewHjkqfVhqeoQhL9IfSH+IfRkAAAAAAAAAAAaXGvM9++XWjdTN00uNeZ798utG6mBTYAB3nAf0luv8K+5ncG7zgP6S3X+FfczgtOAAAAAAAAAAAAAAAAAAAAAA0uNeZ798utG6mbppca8z375daN1MCmwADvOA/pLdf4V9zO4N3nAf0luv8ACvuZwWnAAAAAAAAAAAAAAAAAAAAAAaXGvM9++XWjdTN012I7BVvW77zsNmyctbbJVslHjx4snGmkjLDLH7QyxBS0Sfo84t61j203xNHnFvWse2m+IIwd5wH9Jbr/AAr7mds9HnFvWse2m+LpuDbgcxFhO+LFe14xs0bNZpaktSFKpNUqf+1OaSGSHFhl+sYfcE3AAAAAAAAAAAAAAAAAAAAAAAAAAAAAAAAAAAAAAAACN+EjhfnwBbqF2y2SFuhXsstu5WNb/wAWMuWaeTi5OLHq5cuX7uT0mKnh0vqo/AE6CC9Jip4dL6qPwNJip4dL6qPwBOggvSYqeHS+qj8DSYqeHS+qj8AToIL0mKnh0vqo/A0mKnh0vqo/AE6CC9Jip4dL6qPwNJip4dL6qPwBOggvSYqeHS+qj8DSYqeHS+qj8AToIL0mKnh0vqo/A0mKnh0vqo/AE6CC9Jip4dL6qPwNJip4dL6qPwBOggvSYqeHS+qj8DSYqeHS+qj8AToIL0mKnh0vqo/A0mKnh0vqo/AE6CC9Jip4dL6qPwNJip4dL6qPwBOggvSYqeHS+qj8DSYqeHS+qj8AToIL0mKnh0vqo/A0mKnh0vqo/AE6CC9Jip4dL6qPwSvgjE0cYXXYr6mpwskbbx48hCfl4U+LPNT/AHyQy5eLl/b7gg/9R3Pdh8sk3tVFKVv1Hc92HyyTe1UUgAAAAAAAAAAAAAAAAAAAAAAAALV8CnRm5v4rb+oqotXwKdGbm/itv6gIq/Udz3YfLJN7VRStxivgyw/jO0U7ffElSevRowskkadSNCWEsIzTftD/AHNFpcwmDOzr7eYFYRZ7MJgzs6+3mMwmDOzr7eYFYRZ7MJgzs6+3mMwmDOzr7eYFYRZ7MJgzs6+3mMwmDOzr7eYFYRZ7MJgzs6+3mMwmDOzr7eYFYRZ7MJgzs6+3mMwmDOzr7eYFYRZ7MJgzs6+3mMwmDOzr7eYFYRZ7MJgzs6+3mMwmDOzr7eYFYRZ7MJgzs6+3mMwmDOzr7eYFYRZ7MJgzs6+3mMwmDOzr7eYFYRZ7MJgzs6+3mMwmDOzr7eYFYRZ7MJgzs6+3mMwmDOzr7eYFYRZ7MJgzs6+3mMwmDOzr7eYFYVq+BTozc38Vt/UfFmEwZ2dfbzO0w9cFiwxY7PdV2wmlstl43IyzzRqzQ400Z45Y/f6zRBsQ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sp>
        <p:nvSpPr>
          <p:cNvPr id="3078" name="AutoShape 6" descr="data:image/jpeg;base64,/9j/4AAQSkZJRgABAQAAAQABAAD/2wCEAAkGBggGDAkIBxEQCQkIDRYICAoMEhoICwgWHxwhFB8REx4jMDIeFyUlJR4eIS8hIyo1Ojg4ISo9QTQsQSYrLzUBCQoKBQUFDQUFDSkYEhgpKSkpKSkpKSkpKSkpKSkpKSkpKSkpKSkpKSkpKSkpKSkpKSkpKSkpKSkpKSkpKSkpKf/AABEIAOEA4AMBIgACEQEDEQH/xAAcAAEAAgMBAQEAAAAAAAAAAAAABwgBBQYCBAP/xAA7EAEAAAMDBg0DBAICAwAAAAAAAQIDBAUGERcYkZOzBxITNTZSU1RVdZTR0iFBcggxcYFRYUNjFCIy/8QAFAEBAAAAAAAAAAAAAAAAAAAAAP/EABQRAQAAAAAAAAAAAAAAAAAAAAD/2gAMAwEAAhEDEQA/AJxAAAAAAAAAAfHfF4wuiyW28JpY1ZbDZ6lsmpwjxY1ISSxn4sI/bLkfY0uNeZ798utG6mBGOkrYe4VttL7GkrYe4VttL7IEAT3pK2HuFbbS+zd4M4brLjG8bNc1KyVLNPaoTzQrTVZassnFkjP+2T/WRWl3nAf0luv8K+5nBacAAAAAAAAAAAAAAAAAAAAABpca8z375daN1M3TS415nv3y60bqYFNgAHecB/SW6/wr7mdwbvOA/pLdf4V9zOC04AAAAAAAAAAAAAAAAAAAAADS415nv3y60bqZumlxrzPfvl1o3UwKbAAO84D+kt1/hX3M7g3ecB/SW6/wr7mcFpwAAAAAAAAAAAAAAAAAAAAAGlxrzPfvl1o3UzdNLjXme/fLrRupgU2AAd5wH9Jbr/CvuZ3Bu84D+kt1/hX3M4LTgAAAAAAAAAAAg3hyxriDDd7WSy3PaqtjoVLBJaJ6dPJCWaaNSpLxv2/xCEP6R1nWxn3+vrl9nVfqO57sPlkm9qopB1mdbGff6+uX2M62M+/19cvs5MB1mdbGff6+uX2M62M+/wBfXL7OTAdZnWxn3+vrl9jOtjPv9fXL7OTAdZnWxn3+vrl9jOtjPv8AX1y+zkwHWZ1sZ9/r65fZ+Vq4TcW22lWs1pt1epRtEk1CtTjGHFqSxhxYyx+n3hFzAAAA+y6b3ttxV6duuypNZbVRywp1pPpNJlhGWOT+oxg+MB1mdbGff6+uX2M62M+/19cvs5MB1mdbGff6+uX2M62M+/19cvs5MB1mdbGff6+uX2M62M+/19cvs5MB1mdbGff6+uX2M62M+/19cvs5MB1mdbGff6+uX2M62M+/19cvs5MB1mdbGff6+uX2WK4KL1tt93BdduvKpNabVXhV5atP/wDVTJVnlhl/qEIf0qStXwKdGbm/itv6gIq/Udz3YfLJN7VRSlb9RvPdh8sk3tVFWQGBnIZAYGchkBgZyGQGBnIZAYGchkBgAAAAZyGQGBnIZAYGchkBgZyGQGBnIZAYWr4FOjNzfxW39RVXItVwKdGbm/itv6gO2mklm+s0IRj/ALhlY5Kn1YansB45Kn1YajkqfVhqewHjkqfVhqOSp9WGp7AeOSp9WGo5Kn1YansB45Kn1YajkqfVhqewHjkqfVhqabGlKSFz37GEIc3Wj7f9czeNLjXme/fLrRupgU2AAd3wIQhNiW64R+sOJX+kfr/xTuEd5wH9Jbr/AAr7mcFpOSp9WGo5Kn1YansB45Kn1YajkqfVhqewHjkqfVhqOSp9WGp7AeOSp9WGo5Kn1YansB45Kn1YajkqfVhqewHjkqfVhqeoQhL9IfSH+IfRkAAAAAAAAAAAaXGvM9++XWjdTN00uNeZ798utG6mBTYAB3nAf0luv8K+5ncG7zgP6S3X+FfczgtOAAAAAAAAAAAAAAAAAAAAAA0uNeZ798utG6mbppca8z375daN1MCmwADvOA/pLdf4V9zO4N3nAf0luv8ACvuZwWnAAAAAAAAAAAAAAAAAAAAAAaXGvM9++XWjdTN012I7BVvW77zsNmyctbbJVslHjx4snGmkjLDLH7QyxBS0Sfo84t61j203xNHnFvWse2m+IIwd5wH9Jbr/AAr7mds9HnFvWse2m+LpuDbgcxFhO+LFe14xs0bNZpaktSFKpNUqf+1OaSGSHFhl+sYfcE3AAAAAAAAAAAAAAAAAAAAAAAAAAAAAAAAAAAAAAAACN+EjhfnwBbqF2y2SFuhXsstu5WNb/wAWMuWaeTi5OLHq5cuX7uT0mKnh0vqo/AE6CC9Jip4dL6qPwNJip4dL6qPwBOggvSYqeHS+qj8DSYqeHS+qj8AToIL0mKnh0vqo/A0mKnh0vqo/AE6CC9Jip4dL6qPwNJip4dL6qPwBOggvSYqeHS+qj8DSYqeHS+qj8AToIL0mKnh0vqo/A0mKnh0vqo/AE6CC9Jip4dL6qPwNJip4dL6qPwBOggvSYqeHS+qj8DSYqeHS+qj8AToIL0mKnh0vqo/A0mKnh0vqo/AE6CC9Jip4dL6qPwNJip4dL6qPwBOggvSYqeHS+qj8DSYqeHS+qj8AToIL0mKnh0vqo/A0mKnh0vqo/AE6CC9Jip4dL6qPwSvgjE0cYXXYr6mpwskbbx48hCfl4U+LPNT/AHyQy5eLl/b7gg/9R3Pdh8sk3tVFKVv1Hc92HyyTe1UUgAAAAAAAAAAAAAAAAAAAAAAAALV8CnRm5v4rb+oqotXwKdGbm/itv6gIq/Udz3YfLJN7VRStxivgyw/jO0U7ffElSevRowskkadSNCWEsIzTftD/AHNFpcwmDOzr7eYFYRZ7MJgzs6+3mMwmDOzr7eYFYRZ7MJgzs6+3mMwmDOzr7eYFYRZ7MJgzs6+3mMwmDOzr7eYFYRZ7MJgzs6+3mMwmDOzr7eYFYRZ7MJgzs6+3mMwmDOzr7eYFYRZ7MJgzs6+3mMwmDOzr7eYFYRZ7MJgzs6+3mMwmDOzr7eYFYRZ7MJgzs6+3mMwmDOzr7eYFYRZ7MJgzs6+3mMwmDOzr7eYFYRZ7MJgzs6+3mMwmDOzr7eYFYRZ7MJgzs6+3mMwmDOzr7eYFYRZ7MJgzs6+3mMwmDOzr7eYFYVq+BTozc38Vt/UfFmEwZ2dfbzO0w9cFiwxY7PdV2wmlstl43IyzzRqzQ400Z45Y/f6zRBsQ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VE" dirty="0" smtClean="0"/>
              <a:t>FINAL PRODUCT</a:t>
            </a:r>
            <a:endParaRPr lang="es-VE" dirty="0"/>
          </a:p>
        </p:txBody>
      </p:sp>
      <p:pic>
        <p:nvPicPr>
          <p:cNvPr id="4097" name="Picture 1" descr="C:\Users\Valeria\Desktop\rebe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84784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Valeria\Desktop\rebe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04664"/>
            <a:ext cx="4731990" cy="6309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Valeria\Desktop\rebe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1700808"/>
            <a:ext cx="7772400" cy="914400"/>
          </a:xfrm>
        </p:spPr>
        <p:txBody>
          <a:bodyPr/>
          <a:lstStyle/>
          <a:p>
            <a:r>
              <a:rPr lang="es-VE" dirty="0" err="1" smtClean="0"/>
              <a:t>Thanks</a:t>
            </a:r>
            <a:r>
              <a:rPr lang="es-VE" dirty="0" smtClean="0"/>
              <a:t> </a:t>
            </a:r>
            <a:r>
              <a:rPr lang="es-VE" dirty="0" err="1" smtClean="0"/>
              <a:t>for</a:t>
            </a:r>
            <a:r>
              <a:rPr lang="es-VE" dirty="0" smtClean="0"/>
              <a:t> </a:t>
            </a:r>
            <a:r>
              <a:rPr lang="es-VE" dirty="0" err="1" smtClean="0"/>
              <a:t>your</a:t>
            </a:r>
            <a:r>
              <a:rPr lang="es-VE" dirty="0" smtClean="0"/>
              <a:t> </a:t>
            </a:r>
            <a:r>
              <a:rPr lang="es-VE" dirty="0" err="1" smtClean="0"/>
              <a:t>attention</a:t>
            </a:r>
            <a:r>
              <a:rPr lang="es-VE" dirty="0" smtClean="0"/>
              <a:t>! </a:t>
            </a:r>
            <a:br>
              <a:rPr lang="es-VE" dirty="0" smtClean="0"/>
            </a:br>
            <a:endParaRPr lang="es-VE" dirty="0"/>
          </a:p>
        </p:txBody>
      </p:sp>
      <p:pic>
        <p:nvPicPr>
          <p:cNvPr id="20482" name="Picture 2" descr="http://t3.gstatic.com/images?q=tbn:ANd9GcTaIgmy_S58x2_NfwWC-CpHyW1Xo9xbdEd0UQlFEKV0wthz31MFv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708920"/>
            <a:ext cx="2619375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539</TotalTime>
  <Words>55</Words>
  <Application>Microsoft Office PowerPoint</Application>
  <PresentationFormat>Presentación en pantalla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Metro</vt:lpstr>
      <vt:lpstr>DESIGN PROJECT </vt:lpstr>
      <vt:lpstr>Context</vt:lpstr>
      <vt:lpstr>Modified Context</vt:lpstr>
      <vt:lpstr>Client : Fashion Designer</vt:lpstr>
      <vt:lpstr>FINAL PRODUCT</vt:lpstr>
      <vt:lpstr>Diapositiva 6</vt:lpstr>
      <vt:lpstr>Diapositiva 7</vt:lpstr>
      <vt:lpstr>Thanks for your attention! 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PROJECT</dc:title>
  <dc:creator>Valeria</dc:creator>
  <cp:lastModifiedBy>Valeria</cp:lastModifiedBy>
  <cp:revision>17</cp:revision>
  <dcterms:created xsi:type="dcterms:W3CDTF">2012-03-26T03:47:47Z</dcterms:created>
  <dcterms:modified xsi:type="dcterms:W3CDTF">2012-03-26T12:46:58Z</dcterms:modified>
</cp:coreProperties>
</file>